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4" Type="http://schemas.openxmlformats.org/officeDocument/2006/relationships/viewProps" Target="viewProps.xml" /><Relationship Id="rId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Invoice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Seller: acme ltd, NIP 0000000000.</a:t>
            </a:r>
          </a:p>
          <a:p>
            <a:pPr lvl="0" indent="0" marL="0">
              <a:buNone/>
            </a:pPr>
            <a:r>
              <a:rPr/>
              <a:t>Zażółć gęślą jaźń.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2026-09-14T22:00:36Z</dcterms:created>
  <dcterms:modified xsi:type="dcterms:W3CDTF">2026-09-14T22:00:36Z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